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3"/>
  </p:notesMasterIdLst>
  <p:sldIdLst>
    <p:sldId id="256" r:id="rId2"/>
    <p:sldId id="299" r:id="rId3"/>
    <p:sldId id="257" r:id="rId4"/>
    <p:sldId id="271" r:id="rId5"/>
    <p:sldId id="258" r:id="rId6"/>
    <p:sldId id="272" r:id="rId7"/>
    <p:sldId id="298" r:id="rId8"/>
    <p:sldId id="273" r:id="rId9"/>
    <p:sldId id="274" r:id="rId10"/>
    <p:sldId id="278" r:id="rId11"/>
    <p:sldId id="276" r:id="rId12"/>
    <p:sldId id="279" r:id="rId13"/>
    <p:sldId id="280" r:id="rId14"/>
    <p:sldId id="282" r:id="rId15"/>
    <p:sldId id="284" r:id="rId16"/>
    <p:sldId id="286" r:id="rId17"/>
    <p:sldId id="292" r:id="rId18"/>
    <p:sldId id="287" r:id="rId19"/>
    <p:sldId id="293" r:id="rId20"/>
    <p:sldId id="294" r:id="rId21"/>
    <p:sldId id="29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267" autoAdjust="0"/>
  </p:normalViewPr>
  <p:slideViewPr>
    <p:cSldViewPr snapToGrid="0">
      <p:cViewPr varScale="1">
        <p:scale>
          <a:sx n="92" d="100"/>
          <a:sy n="92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DDFF5-AD53-48CB-8EF1-93EA7481C1F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3D8D2-1B0F-40BA-98E1-C00CFCE19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9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0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4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90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1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6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2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56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9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64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endParaRPr lang="en-US" baseline="0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49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6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baseline="0" dirty="0" smtClean="0"/>
          </a:p>
          <a:p>
            <a:endParaRPr lang="en-US" b="1" baseline="0" dirty="0" smtClean="0"/>
          </a:p>
          <a:p>
            <a:endParaRPr lang="en-US" b="1" baseline="0" dirty="0" smtClean="0"/>
          </a:p>
          <a:p>
            <a:endParaRPr lang="en-US" b="1" baseline="0" dirty="0" smtClean="0"/>
          </a:p>
          <a:p>
            <a:endParaRPr lang="en-US" b="1" baseline="0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2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3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3D8D2-1B0F-40BA-98E1-C00CFCE19C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114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61474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81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77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4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91230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8880DE-FC9B-4A81-8DAF-BA7ED3603DE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23C6AD-2CA2-4349-B77C-E207C7AA4B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4520" y="2514601"/>
            <a:ext cx="9630093" cy="10268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Understanding Zotero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Opening</a:t>
            </a:r>
            <a:r>
              <a:rPr lang="pl-PL" b="1" dirty="0"/>
              <a:t/>
            </a:r>
            <a:br>
              <a:rPr lang="pl-PL" b="1" dirty="0"/>
            </a:br>
            <a:endParaRPr lang="en-US" dirty="0"/>
          </a:p>
        </p:txBody>
      </p:sp>
      <p:pic>
        <p:nvPicPr>
          <p:cNvPr id="1026" name="Picture 2" descr="https://www.zotero.org/support/lib/exe/fetch.php?w=150&amp;tok=2b038e&amp;media=https%3A%2F%2Fwww.zotero.org%2Fstatic%2Fimages%2Fsupport%2Fquick_start%2Fsmall%2Fhow-to-open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38" y="1966450"/>
            <a:ext cx="5486400" cy="365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Layout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difi.info/wp-content/uploads/2011/05/tip_zotero_1-1024x58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5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Adding Content</a:t>
            </a:r>
            <a:endParaRPr lang="en-US" sz="4400" dirty="0"/>
          </a:p>
        </p:txBody>
      </p:sp>
      <p:pic>
        <p:nvPicPr>
          <p:cNvPr id="2050" name="Picture 2" descr="https://www.zotero.org/support/lib/exe/fetch.php?w=150&amp;tok=c47f34&amp;media=https%3A%2F%2Fwww.zotero.org%2Fstatic%2Fimages%2Fsupport%2Fquick_start%2Fsmall%2Fcaptur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201" y="1697872"/>
            <a:ext cx="4098408" cy="190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zotero.org/support/lib/exe/fetch.php?w=150&amp;tok=db14bf&amp;media=https%3A%2F%2Fwww.zotero.org%2Fstatic%2Fimages%2Fsupport%2Fsave_button_boo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147" y="3909574"/>
            <a:ext cx="35528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www.zotero.org/support/lib/exe/fetch.php?w=150&amp;tok=5e2958&amp;media=https%3A%2F%2Fwww.zotero.org%2Fstatic%2Fimages%2Fsupport%2Fsave_button_webpa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1874517"/>
            <a:ext cx="4907573" cy="159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Adding Content (Manually)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152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2800" b="1" dirty="0"/>
              <a:t>Add “New Item</a:t>
            </a:r>
            <a:r>
              <a:rPr lang="en-US" sz="2800" dirty="0" smtClean="0"/>
              <a:t>”</a:t>
            </a:r>
          </a:p>
          <a:p>
            <a:pPr marL="45720" indent="0">
              <a:buNone/>
            </a:pPr>
            <a:r>
              <a:rPr lang="en-US" sz="2800" b="1" dirty="0" smtClean="0"/>
              <a:t>Add </a:t>
            </a:r>
            <a:r>
              <a:rPr lang="en-US" sz="2800" b="1" dirty="0"/>
              <a:t>item by </a:t>
            </a:r>
            <a:r>
              <a:rPr lang="en-US" sz="2800" b="1" dirty="0" smtClean="0"/>
              <a:t>“Identifier”</a:t>
            </a:r>
            <a:endParaRPr lang="en-US" sz="2800" b="1" dirty="0"/>
          </a:p>
          <a:p>
            <a:pPr lvl="1"/>
            <a:r>
              <a:rPr lang="en-US" sz="2800" dirty="0"/>
              <a:t>ISBN -- </a:t>
            </a:r>
            <a:r>
              <a:rPr lang="en-US" sz="2800" dirty="0" err="1"/>
              <a:t>Worldcat</a:t>
            </a:r>
            <a:endParaRPr lang="en-US" sz="2800" dirty="0"/>
          </a:p>
          <a:p>
            <a:pPr lvl="1"/>
            <a:r>
              <a:rPr lang="en-US" sz="2800" dirty="0"/>
              <a:t>DOI -- </a:t>
            </a:r>
            <a:r>
              <a:rPr lang="en-US" sz="2800" dirty="0" err="1"/>
              <a:t>Crossref</a:t>
            </a:r>
            <a:endParaRPr lang="en-US" sz="2800" dirty="0"/>
          </a:p>
          <a:p>
            <a:pPr lvl="1"/>
            <a:r>
              <a:rPr lang="en-US" sz="2800" dirty="0"/>
              <a:t>PMID – </a:t>
            </a:r>
            <a:r>
              <a:rPr lang="en-US" sz="2800" dirty="0" err="1" smtClean="0"/>
              <a:t>Pubmed</a:t>
            </a:r>
            <a:endParaRPr lang="en-US" sz="2800" dirty="0" smtClean="0"/>
          </a:p>
          <a:p>
            <a:pPr marL="274320" lvl="1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b="1" dirty="0" smtClean="0"/>
              <a:t>Create “New </a:t>
            </a:r>
            <a:r>
              <a:rPr lang="en-US" sz="2800" b="1" dirty="0"/>
              <a:t>I</a:t>
            </a:r>
            <a:r>
              <a:rPr lang="en-US" sz="2800" b="1" dirty="0" smtClean="0"/>
              <a:t>tem </a:t>
            </a:r>
            <a:r>
              <a:rPr lang="en-US" sz="2800" b="1" dirty="0"/>
              <a:t>from </a:t>
            </a:r>
            <a:r>
              <a:rPr lang="en-US" sz="2800" b="1" dirty="0" smtClean="0"/>
              <a:t>Current Page”</a:t>
            </a:r>
            <a:endParaRPr lang="en-US" sz="2800" b="1" dirty="0"/>
          </a:p>
          <a:p>
            <a:pPr marL="45720" indent="0">
              <a:buNone/>
            </a:pPr>
            <a:r>
              <a:rPr lang="en-US" sz="2800" b="1" dirty="0" smtClean="0"/>
              <a:t>Drag </a:t>
            </a:r>
            <a:r>
              <a:rPr lang="en-US" sz="2800" b="1" dirty="0"/>
              <a:t>and </a:t>
            </a:r>
            <a:r>
              <a:rPr lang="en-US" sz="2800" b="1" dirty="0" smtClean="0"/>
              <a:t>Drop “PDF”</a:t>
            </a:r>
            <a:endParaRPr lang="en-US" sz="2800" b="1" dirty="0"/>
          </a:p>
          <a:p>
            <a:pPr lvl="1"/>
            <a:r>
              <a:rPr lang="en-US" sz="2800" dirty="0"/>
              <a:t>Drag PDF file to middle column</a:t>
            </a:r>
          </a:p>
          <a:p>
            <a:pPr lvl="1"/>
            <a:r>
              <a:rPr lang="en-US" sz="2800" dirty="0"/>
              <a:t>Right click – Retrieve metadata from PDF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Tagging/Sorting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2800" b="1" dirty="0" smtClean="0"/>
              <a:t>Tagging </a:t>
            </a:r>
          </a:p>
          <a:p>
            <a:pPr lvl="1"/>
            <a:r>
              <a:rPr lang="en-US" sz="2800" dirty="0" smtClean="0"/>
              <a:t>Add </a:t>
            </a:r>
            <a:r>
              <a:rPr lang="en-US" sz="2800" dirty="0"/>
              <a:t>or Delete</a:t>
            </a:r>
          </a:p>
          <a:p>
            <a:pPr lvl="1"/>
            <a:r>
              <a:rPr lang="en-US" sz="2800" dirty="0"/>
              <a:t>Make item searchable</a:t>
            </a:r>
          </a:p>
          <a:p>
            <a:pPr lvl="2"/>
            <a:r>
              <a:rPr lang="en-US" sz="2800" dirty="0"/>
              <a:t>Subject, keywords, project related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b="1" dirty="0" smtClean="0"/>
              <a:t>Sorting </a:t>
            </a:r>
          </a:p>
          <a:p>
            <a:pPr lvl="1"/>
            <a:r>
              <a:rPr lang="en-US" sz="2800" dirty="0" smtClean="0"/>
              <a:t>Title</a:t>
            </a:r>
            <a:r>
              <a:rPr lang="en-US" sz="2800" dirty="0"/>
              <a:t>, Creator, </a:t>
            </a:r>
            <a:r>
              <a:rPr lang="en-US" sz="2800" dirty="0" smtClean="0"/>
              <a:t>Type, Date, etc…</a:t>
            </a:r>
            <a:endParaRPr lang="en-US" sz="2800" dirty="0"/>
          </a:p>
          <a:p>
            <a:pPr lvl="1"/>
            <a:r>
              <a:rPr lang="en-US" sz="2800" dirty="0"/>
              <a:t>Switch between descending and ascending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Searching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Search</a:t>
            </a:r>
          </a:p>
          <a:p>
            <a:pPr marL="4572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Quick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 smtClean="0"/>
              <a:t>	</a:t>
            </a:r>
            <a:r>
              <a:rPr lang="en-US" sz="2800" smtClean="0"/>
              <a:t>Advance (</a:t>
            </a:r>
            <a:r>
              <a:rPr lang="en-US" sz="2800" dirty="0" smtClean="0"/>
              <a:t>Saved Search)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6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Writing </a:t>
            </a:r>
            <a:r>
              <a:rPr lang="en-US" sz="4900" dirty="0"/>
              <a:t>W</a:t>
            </a:r>
            <a:r>
              <a:rPr lang="en-US" sz="4900" dirty="0" smtClean="0"/>
              <a:t>ith </a:t>
            </a:r>
            <a:r>
              <a:rPr lang="en-US" sz="4900" dirty="0"/>
              <a:t>Zotero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III. Writing With Zotero   </a:t>
            </a:r>
          </a:p>
          <a:p>
            <a:r>
              <a:rPr lang="en-US" sz="2800" dirty="0" smtClean="0"/>
              <a:t>Bibliographies</a:t>
            </a:r>
          </a:p>
          <a:p>
            <a:r>
              <a:rPr lang="en-US" sz="2800" dirty="0" smtClean="0"/>
              <a:t> In-text Citation</a:t>
            </a:r>
          </a:p>
          <a:p>
            <a:r>
              <a:rPr lang="en-US" sz="2800" dirty="0" smtClean="0"/>
              <a:t> Syncing</a:t>
            </a:r>
          </a:p>
          <a:p>
            <a:r>
              <a:rPr lang="en-US" sz="2800" dirty="0" smtClean="0"/>
              <a:t> Groups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Bibliographies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Click-and-paste</a:t>
            </a:r>
            <a:endParaRPr lang="en-US" sz="2800" dirty="0"/>
          </a:p>
          <a:p>
            <a:pPr lvl="1"/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Word add-Ins Tools</a:t>
            </a:r>
          </a:p>
          <a:p>
            <a:pPr lvl="1"/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Drag and Drop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In-text 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Word Document</a:t>
            </a:r>
          </a:p>
          <a:p>
            <a:pPr lvl="1"/>
            <a:r>
              <a:rPr lang="en-US" sz="2800" dirty="0" smtClean="0"/>
              <a:t>Text-insert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88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Syncing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www.zotero.org/support/lib/exe/fetch.php?w=160&amp;tok=7c5043&amp;media=http%3A%2F%2Fwww.zotero.org%2Fstatic%2Fimages%2Fsupport%2Fquick_start%2Fsmall%2Fsyn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58" y="2430030"/>
            <a:ext cx="5486400" cy="353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4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Zotero</a:t>
            </a:r>
          </a:p>
          <a:p>
            <a:r>
              <a:rPr lang="en-US" sz="2800" dirty="0" smtClean="0"/>
              <a:t>EndNote Web </a:t>
            </a:r>
            <a:endParaRPr lang="en-US" sz="2800" dirty="0"/>
          </a:p>
          <a:p>
            <a:r>
              <a:rPr lang="en-US" sz="2800" dirty="0" err="1" smtClean="0"/>
              <a:t>RefWorks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7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Groups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b="1" dirty="0" smtClean="0"/>
              <a:t>Group Types</a:t>
            </a:r>
          </a:p>
          <a:p>
            <a:pPr lvl="1"/>
            <a:r>
              <a:rPr lang="en-US" sz="2800" dirty="0" smtClean="0"/>
              <a:t>Private Group</a:t>
            </a:r>
          </a:p>
          <a:p>
            <a:pPr lvl="1"/>
            <a:r>
              <a:rPr lang="en-US" sz="2800" dirty="0" smtClean="0"/>
              <a:t>Public, Closed Membership</a:t>
            </a:r>
          </a:p>
          <a:p>
            <a:pPr lvl="1"/>
            <a:r>
              <a:rPr lang="en-US" sz="2800" dirty="0" smtClean="0"/>
              <a:t>Public, Open Membership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Demonstration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4800" dirty="0" smtClean="0"/>
              <a:t>https</a:t>
            </a:r>
            <a:r>
              <a:rPr lang="en-US" sz="4800" dirty="0"/>
              <a:t>://www.zotero.org/</a:t>
            </a:r>
          </a:p>
        </p:txBody>
      </p:sp>
    </p:spTree>
    <p:extLst>
      <p:ext uri="{BB962C8B-B14F-4D97-AF65-F5344CB8AC3E}">
        <p14:creationId xmlns:p14="http://schemas.microsoft.com/office/powerpoint/2010/main" val="18261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</a:t>
            </a:r>
            <a:r>
              <a:rPr lang="en-US" sz="2800" dirty="0"/>
              <a:t>Started </a:t>
            </a:r>
            <a:endParaRPr lang="en-US" sz="2800" dirty="0" smtClean="0"/>
          </a:p>
          <a:p>
            <a:r>
              <a:rPr lang="en-US" sz="2800" dirty="0" smtClean="0"/>
              <a:t>Managing </a:t>
            </a:r>
            <a:r>
              <a:rPr lang="en-US" sz="2800" dirty="0"/>
              <a:t>Your </a:t>
            </a:r>
            <a:r>
              <a:rPr lang="en-US" sz="2800" dirty="0" smtClean="0"/>
              <a:t>Account</a:t>
            </a:r>
          </a:p>
          <a:p>
            <a:r>
              <a:rPr lang="en-US" sz="2800" dirty="0" smtClean="0"/>
              <a:t>Writing with Zotero</a:t>
            </a:r>
          </a:p>
          <a:p>
            <a:r>
              <a:rPr lang="en-US" sz="2800" dirty="0" smtClean="0"/>
              <a:t>Demonstration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63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Getting Started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I. Getting Started</a:t>
            </a:r>
          </a:p>
          <a:p>
            <a:r>
              <a:rPr lang="en-US" sz="2800" dirty="0" smtClean="0"/>
              <a:t>What is Zotero</a:t>
            </a:r>
            <a:endParaRPr lang="en-US" sz="2800" dirty="0"/>
          </a:p>
          <a:p>
            <a:r>
              <a:rPr lang="en-US" sz="2800" dirty="0" smtClean="0"/>
              <a:t>Zotero vs. EndNote Web</a:t>
            </a:r>
          </a:p>
          <a:p>
            <a:r>
              <a:rPr lang="en-US" sz="2800" dirty="0" smtClean="0"/>
              <a:t>Operating Systems</a:t>
            </a:r>
          </a:p>
          <a:p>
            <a:r>
              <a:rPr lang="en-US" sz="2800" dirty="0" smtClean="0"/>
              <a:t>Downloading </a:t>
            </a:r>
            <a:r>
              <a:rPr lang="en-US" sz="2800" dirty="0"/>
              <a:t>Zotero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Zotero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b="1" dirty="0"/>
              <a:t>Zotero</a:t>
            </a:r>
            <a:r>
              <a:rPr lang="en-US" sz="2800" b="1" dirty="0">
                <a:sym typeface="Wingdings" panose="05000000000000000000" pitchFamily="2" charset="2"/>
              </a:rPr>
              <a:t>: </a:t>
            </a:r>
            <a:r>
              <a:rPr lang="en-US" sz="2800" dirty="0">
                <a:sym typeface="Wingdings" panose="05000000000000000000" pitchFamily="2" charset="2"/>
              </a:rPr>
              <a:t>(pronounced “</a:t>
            </a:r>
            <a:r>
              <a:rPr lang="en-US" sz="2800" dirty="0" err="1">
                <a:sym typeface="Wingdings" panose="05000000000000000000" pitchFamily="2" charset="2"/>
              </a:rPr>
              <a:t>zoh</a:t>
            </a:r>
            <a:r>
              <a:rPr lang="en-US" sz="2800" dirty="0">
                <a:sym typeface="Wingdings" panose="05000000000000000000" pitchFamily="2" charset="2"/>
              </a:rPr>
              <a:t>-TAIR-oh”) is a free web citation</a:t>
            </a:r>
            <a:r>
              <a:rPr lang="en-US" sz="2800" dirty="0"/>
              <a:t> management tool that can be used to collect, manage, and cite research 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670456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74721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Criteria</a:t>
                      </a:r>
                      <a:endParaRPr lang="en-US" sz="4000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Zotero</a:t>
                      </a:r>
                      <a:endParaRPr lang="en-US" sz="4000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Endnote</a:t>
                      </a:r>
                      <a:r>
                        <a:rPr lang="en-US" sz="4000" baseline="0" dirty="0" smtClean="0"/>
                        <a:t> Web</a:t>
                      </a:r>
                      <a:endParaRPr lang="en-US" sz="4000" dirty="0"/>
                    </a:p>
                  </a:txBody>
                  <a:tcPr marL="105016" marR="105016"/>
                </a:tc>
              </a:tr>
              <a:tr h="7472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Cost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(.</a:t>
                      </a:r>
                      <a:r>
                        <a:rPr lang="en-US" dirty="0" err="1" smtClean="0"/>
                        <a:t>edu</a:t>
                      </a:r>
                      <a:r>
                        <a:rPr lang="en-US" baseline="0" dirty="0" smtClean="0"/>
                        <a:t> email address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105016" marR="105016"/>
                </a:tc>
              </a:tr>
              <a:tr h="7472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Web Base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105016" marR="105016"/>
                </a:tc>
              </a:tr>
              <a:tr h="12897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Storage</a:t>
                      </a:r>
                      <a:r>
                        <a:rPr lang="en-US" b="1" baseline="0" dirty="0" smtClean="0"/>
                        <a:t> Capacity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 local</a:t>
                      </a:r>
                      <a:r>
                        <a:rPr lang="en-US" baseline="0" dirty="0" smtClean="0"/>
                        <a:t> storage; 500MB free Zotero file syncing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to 50,000 citation;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2GB of file storage</a:t>
                      </a:r>
                      <a:endParaRPr lang="en-US" dirty="0"/>
                    </a:p>
                  </a:txBody>
                  <a:tcPr marL="105016" marR="105016"/>
                </a:tc>
              </a:tr>
              <a:tr h="12897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Create</a:t>
                      </a:r>
                      <a:r>
                        <a:rPr lang="en-US" b="1" baseline="0" dirty="0" smtClean="0"/>
                        <a:t> Groups/Sharing Libraries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r>
                        <a:rPr lang="en-US" baseline="0" dirty="0" smtClean="0"/>
                        <a:t> can’t share PDFs with groups</a:t>
                      </a:r>
                      <a:endParaRPr lang="en-US" dirty="0"/>
                    </a:p>
                  </a:txBody>
                  <a:tcPr marL="105016" marR="105016"/>
                </a:tc>
              </a:tr>
              <a:tr h="7472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#</a:t>
                      </a:r>
                      <a:r>
                        <a:rPr lang="en-US" b="1" baseline="0" dirty="0" smtClean="0"/>
                        <a:t> Citation Styles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~6400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~5000</a:t>
                      </a:r>
                    </a:p>
                  </a:txBody>
                  <a:tcPr marL="105016" marR="105016"/>
                </a:tc>
              </a:tr>
              <a:tr h="12897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Installation </a:t>
                      </a:r>
                      <a:endParaRPr lang="en-US" b="1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Yes/No</a:t>
                      </a:r>
                      <a:r>
                        <a:rPr lang="en-US" baseline="0" dirty="0" smtClean="0"/>
                        <a:t>: Depends on the version</a:t>
                      </a:r>
                      <a:endParaRPr lang="en-US" dirty="0"/>
                    </a:p>
                  </a:txBody>
                  <a:tcPr marL="105016" marR="1050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(optional: </a:t>
                      </a:r>
                      <a:r>
                        <a:rPr lang="en-US" dirty="0" smtClean="0"/>
                        <a:t>Cite While</a:t>
                      </a:r>
                      <a:r>
                        <a:rPr lang="en-US" baseline="0" dirty="0" smtClean="0"/>
                        <a:t> You Write Plugin)</a:t>
                      </a:r>
                      <a:endParaRPr lang="en-US" dirty="0" smtClean="0"/>
                    </a:p>
                  </a:txBody>
                  <a:tcPr marL="105016" marR="1050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4400" dirty="0" smtClean="0"/>
              <a:t>Operating Systems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/>
              <a:t>Zotero: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Windows </a:t>
            </a:r>
            <a:r>
              <a:rPr lang="en-US" sz="2800" dirty="0"/>
              <a:t>Vista, 7, 8, 8.1, </a:t>
            </a:r>
            <a:r>
              <a:rPr lang="en-US" sz="2800" dirty="0" smtClean="0"/>
              <a:t>etc.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Mac OS/X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Linux </a:t>
            </a:r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9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Downloading </a:t>
            </a:r>
            <a:r>
              <a:rPr lang="en-US" sz="4900" dirty="0"/>
              <a:t>Zotero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694" y="2092037"/>
            <a:ext cx="8915400" cy="45872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Download: </a:t>
            </a:r>
            <a:r>
              <a:rPr lang="en-US" sz="2800" dirty="0" err="1" smtClean="0"/>
              <a:t>Zotero</a:t>
            </a:r>
            <a:r>
              <a:rPr lang="en-US" sz="2800" dirty="0" smtClean="0"/>
              <a:t> </a:t>
            </a:r>
            <a:r>
              <a:rPr lang="en-US" sz="2800" dirty="0"/>
              <a:t>5.0 for </a:t>
            </a:r>
            <a:r>
              <a:rPr lang="en-US" sz="2800" dirty="0" smtClean="0"/>
              <a:t>Windows/ Macs/ Linux</a:t>
            </a:r>
          </a:p>
          <a:p>
            <a:pPr marL="45720" indent="0">
              <a:buNone/>
            </a:pPr>
            <a:r>
              <a:rPr lang="en-US" sz="2800" b="1" dirty="0" smtClean="0"/>
              <a:t>Download: </a:t>
            </a:r>
            <a:r>
              <a:rPr lang="en-US" sz="2800" dirty="0" err="1" smtClean="0"/>
              <a:t>Zotero</a:t>
            </a:r>
            <a:r>
              <a:rPr lang="en-US" sz="2800" dirty="0" smtClean="0"/>
              <a:t> Connector (Firefox, Safari, Opera)</a:t>
            </a:r>
            <a:endParaRPr lang="en-US" sz="2800" dirty="0"/>
          </a:p>
          <a:p>
            <a:pPr lvl="1"/>
            <a:endParaRPr lang="en-US" sz="2000" dirty="0" smtClean="0"/>
          </a:p>
          <a:p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Managing </a:t>
            </a:r>
            <a:r>
              <a:rPr lang="en-US" sz="4400" dirty="0"/>
              <a:t>Your </a:t>
            </a:r>
            <a:r>
              <a:rPr lang="en-US" sz="4400" dirty="0" smtClean="0"/>
              <a:t>Account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II. Managing Your Account</a:t>
            </a:r>
          </a:p>
          <a:p>
            <a:r>
              <a:rPr lang="en-US" sz="2800" dirty="0" smtClean="0"/>
              <a:t>Opening </a:t>
            </a:r>
          </a:p>
          <a:p>
            <a:r>
              <a:rPr lang="en-US" sz="2800" dirty="0" smtClean="0"/>
              <a:t>Layout</a:t>
            </a:r>
            <a:endParaRPr lang="en-US" sz="2800" dirty="0"/>
          </a:p>
          <a:p>
            <a:r>
              <a:rPr lang="en-US" sz="2800" dirty="0" smtClean="0"/>
              <a:t>Adding Content</a:t>
            </a:r>
          </a:p>
          <a:p>
            <a:r>
              <a:rPr lang="en-US" sz="2800" dirty="0" smtClean="0"/>
              <a:t>Tagging/ Sorting</a:t>
            </a:r>
            <a:endParaRPr lang="en-US" sz="2800" dirty="0"/>
          </a:p>
          <a:p>
            <a:r>
              <a:rPr lang="en-US" sz="2800" dirty="0" smtClean="0"/>
              <a:t>Searching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44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35056</TotalTime>
  <Words>336</Words>
  <Application>Microsoft Office PowerPoint</Application>
  <PresentationFormat>Widescreen</PresentationFormat>
  <Paragraphs>138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Gill Sans MT</vt:lpstr>
      <vt:lpstr>Impact</vt:lpstr>
      <vt:lpstr>Wingdings</vt:lpstr>
      <vt:lpstr>Badge</vt:lpstr>
      <vt:lpstr>Understanding Zotero</vt:lpstr>
      <vt:lpstr>Questions</vt:lpstr>
      <vt:lpstr>Overview</vt:lpstr>
      <vt:lpstr>Getting Started</vt:lpstr>
      <vt:lpstr>What is Zotero</vt:lpstr>
      <vt:lpstr>PowerPoint Presentation</vt:lpstr>
      <vt:lpstr>Operating Systems</vt:lpstr>
      <vt:lpstr>Downloading Zotero   </vt:lpstr>
      <vt:lpstr>Managing Your Account </vt:lpstr>
      <vt:lpstr>Opening </vt:lpstr>
      <vt:lpstr>Layout  </vt:lpstr>
      <vt:lpstr>Adding Content</vt:lpstr>
      <vt:lpstr>Adding Content (Manually)</vt:lpstr>
      <vt:lpstr>Tagging/Sorting</vt:lpstr>
      <vt:lpstr>Searching</vt:lpstr>
      <vt:lpstr>Writing With Zotero </vt:lpstr>
      <vt:lpstr>Bibliographies</vt:lpstr>
      <vt:lpstr>In-text Citation</vt:lpstr>
      <vt:lpstr>Syncing</vt:lpstr>
      <vt:lpstr>Groups</vt:lpstr>
      <vt:lpstr>Demonstration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Zotero</dc:title>
  <dc:creator>Semhar Yohannes</dc:creator>
  <cp:lastModifiedBy>Semhar Yohannes</cp:lastModifiedBy>
  <cp:revision>164</cp:revision>
  <cp:lastPrinted>2015-03-04T17:11:47Z</cp:lastPrinted>
  <dcterms:created xsi:type="dcterms:W3CDTF">2014-03-04T21:19:44Z</dcterms:created>
  <dcterms:modified xsi:type="dcterms:W3CDTF">2018-05-17T13:51:56Z</dcterms:modified>
</cp:coreProperties>
</file>